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2EFA91A-EACD-F247-EF9E-E04A7F237652}"/>
              </a:ext>
            </a:extLst>
          </p:cNvPr>
          <p:cNvSpPr/>
          <p:nvPr/>
        </p:nvSpPr>
        <p:spPr>
          <a:xfrm>
            <a:off x="240632" y="649701"/>
            <a:ext cx="6388768" cy="33568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6B26FF4-2832-D536-C498-B8D47ADAC2E5}"/>
              </a:ext>
            </a:extLst>
          </p:cNvPr>
          <p:cNvSpPr/>
          <p:nvPr/>
        </p:nvSpPr>
        <p:spPr>
          <a:xfrm>
            <a:off x="1213150" y="4105028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A2ECCC7-D29A-F9E2-0FC0-46AB96C7B43B}"/>
              </a:ext>
            </a:extLst>
          </p:cNvPr>
          <p:cNvSpPr/>
          <p:nvPr/>
        </p:nvSpPr>
        <p:spPr>
          <a:xfrm>
            <a:off x="3365623" y="4105027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F2FE761-1B98-7EB6-0332-D541DB25BEBF}"/>
              </a:ext>
            </a:extLst>
          </p:cNvPr>
          <p:cNvSpPr/>
          <p:nvPr/>
        </p:nvSpPr>
        <p:spPr>
          <a:xfrm>
            <a:off x="5433872" y="4105026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BFB6E08-18AE-6ED6-2D4F-7BE2D146BD69}"/>
              </a:ext>
            </a:extLst>
          </p:cNvPr>
          <p:cNvSpPr/>
          <p:nvPr/>
        </p:nvSpPr>
        <p:spPr>
          <a:xfrm>
            <a:off x="240632" y="5308081"/>
            <a:ext cx="6388768" cy="33568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DD540C48-E9F1-10A1-DEB1-D9E6A4A94F49}"/>
              </a:ext>
            </a:extLst>
          </p:cNvPr>
          <p:cNvSpPr/>
          <p:nvPr/>
        </p:nvSpPr>
        <p:spPr>
          <a:xfrm>
            <a:off x="1213150" y="8763408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BE0059CF-2D02-67CE-3285-4EEBCCF27740}"/>
              </a:ext>
            </a:extLst>
          </p:cNvPr>
          <p:cNvSpPr/>
          <p:nvPr/>
        </p:nvSpPr>
        <p:spPr>
          <a:xfrm>
            <a:off x="3365623" y="8763407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19BF8ECF-6953-958C-87E8-EE73F67A8A7A}"/>
              </a:ext>
            </a:extLst>
          </p:cNvPr>
          <p:cNvSpPr/>
          <p:nvPr/>
        </p:nvSpPr>
        <p:spPr>
          <a:xfrm>
            <a:off x="5518094" y="8763406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cartoon of bells with leaves&#10;&#10;Description automatically generated">
            <a:extLst>
              <a:ext uri="{FF2B5EF4-FFF2-40B4-BE49-F238E27FC236}">
                <a16:creationId xmlns:a16="http://schemas.microsoft.com/office/drawing/2014/main" id="{5751289A-F90A-E4B0-4DB0-5896B0D68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4669" y="4105026"/>
            <a:ext cx="774020" cy="774020"/>
          </a:xfrm>
          <a:prstGeom prst="rect">
            <a:avLst/>
          </a:prstGeom>
        </p:spPr>
      </p:pic>
      <p:pic>
        <p:nvPicPr>
          <p:cNvPr id="8" name="Picture 7" descr="A snow globe with a tree and a star&#10;&#10;Description automatically generated">
            <a:extLst>
              <a:ext uri="{FF2B5EF4-FFF2-40B4-BE49-F238E27FC236}">
                <a16:creationId xmlns:a16="http://schemas.microsoft.com/office/drawing/2014/main" id="{3DF89EF7-AA14-880C-45AD-A121A35C5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338" y="4105026"/>
            <a:ext cx="774019" cy="774019"/>
          </a:xfrm>
          <a:prstGeom prst="rect">
            <a:avLst/>
          </a:prstGeom>
        </p:spPr>
      </p:pic>
      <p:pic>
        <p:nvPicPr>
          <p:cNvPr id="10" name="Picture 9" descr="A cartoon of a cat wearing a santa hat&#10;&#10;Description automatically generated">
            <a:extLst>
              <a:ext uri="{FF2B5EF4-FFF2-40B4-BE49-F238E27FC236}">
                <a16:creationId xmlns:a16="http://schemas.microsoft.com/office/drawing/2014/main" id="{31C8FD78-6E04-2FC5-2021-0EBF586A9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838" y="4105026"/>
            <a:ext cx="774019" cy="774019"/>
          </a:xfrm>
          <a:prstGeom prst="rect">
            <a:avLst/>
          </a:prstGeom>
        </p:spPr>
      </p:pic>
      <p:pic>
        <p:nvPicPr>
          <p:cNvPr id="12" name="Picture 11" descr="A cartoon of a train&#10;&#10;Description automatically generated">
            <a:extLst>
              <a:ext uri="{FF2B5EF4-FFF2-40B4-BE49-F238E27FC236}">
                <a16:creationId xmlns:a16="http://schemas.microsoft.com/office/drawing/2014/main" id="{45C9B5FB-8079-33C0-D6C5-65E77BEB76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48" y="5512094"/>
            <a:ext cx="907672" cy="907672"/>
          </a:xfrm>
          <a:prstGeom prst="rect">
            <a:avLst/>
          </a:prstGeom>
        </p:spPr>
      </p:pic>
      <p:pic>
        <p:nvPicPr>
          <p:cNvPr id="14" name="Picture 13" descr="A food on a plate&#10;&#10;Description automatically generated">
            <a:extLst>
              <a:ext uri="{FF2B5EF4-FFF2-40B4-BE49-F238E27FC236}">
                <a16:creationId xmlns:a16="http://schemas.microsoft.com/office/drawing/2014/main" id="{4B90A00C-A708-BFAD-92BB-1EDE961716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6225" y="7478561"/>
            <a:ext cx="907672" cy="907672"/>
          </a:xfrm>
          <a:prstGeom prst="rect">
            <a:avLst/>
          </a:prstGeom>
        </p:spPr>
      </p:pic>
      <p:pic>
        <p:nvPicPr>
          <p:cNvPr id="16" name="Picture 15" descr="A red and white striped gift box with green ribbon&#10;&#10;Description automatically generated">
            <a:extLst>
              <a:ext uri="{FF2B5EF4-FFF2-40B4-BE49-F238E27FC236}">
                <a16:creationId xmlns:a16="http://schemas.microsoft.com/office/drawing/2014/main" id="{8F376CCE-50BF-A5C0-443E-C52ECB7DE0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087" y="7053560"/>
            <a:ext cx="1335539" cy="1335539"/>
          </a:xfrm>
          <a:prstGeom prst="rect">
            <a:avLst/>
          </a:prstGeom>
        </p:spPr>
      </p:pic>
      <p:pic>
        <p:nvPicPr>
          <p:cNvPr id="17" name="Picture 16" descr="A cartoon of bells with leaves&#10;&#10;Description automatically generated">
            <a:extLst>
              <a:ext uri="{FF2B5EF4-FFF2-40B4-BE49-F238E27FC236}">
                <a16:creationId xmlns:a16="http://schemas.microsoft.com/office/drawing/2014/main" id="{F9E50677-A9F7-C4FA-661D-3E5537C60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623" y="867821"/>
            <a:ext cx="774020" cy="774020"/>
          </a:xfrm>
          <a:prstGeom prst="rect">
            <a:avLst/>
          </a:prstGeom>
        </p:spPr>
      </p:pic>
      <p:pic>
        <p:nvPicPr>
          <p:cNvPr id="18" name="Picture 17" descr="A snow globe with a tree and a star&#10;&#10;Description automatically generated">
            <a:extLst>
              <a:ext uri="{FF2B5EF4-FFF2-40B4-BE49-F238E27FC236}">
                <a16:creationId xmlns:a16="http://schemas.microsoft.com/office/drawing/2014/main" id="{D92394E0-2E7F-6EE1-B946-471BE9FFE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142" y="908229"/>
            <a:ext cx="774019" cy="774019"/>
          </a:xfrm>
          <a:prstGeom prst="rect">
            <a:avLst/>
          </a:prstGeom>
        </p:spPr>
      </p:pic>
      <p:pic>
        <p:nvPicPr>
          <p:cNvPr id="19" name="Picture 18" descr="A cartoon of a cat wearing a santa hat&#10;&#10;Description automatically generated">
            <a:extLst>
              <a:ext uri="{FF2B5EF4-FFF2-40B4-BE49-F238E27FC236}">
                <a16:creationId xmlns:a16="http://schemas.microsoft.com/office/drawing/2014/main" id="{DF33D1B1-AEAE-CFA5-6964-3F74CC565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792" y="867821"/>
            <a:ext cx="774019" cy="774019"/>
          </a:xfrm>
          <a:prstGeom prst="rect">
            <a:avLst/>
          </a:prstGeom>
        </p:spPr>
      </p:pic>
      <p:pic>
        <p:nvPicPr>
          <p:cNvPr id="20" name="Picture 19" descr="A cartoon of bells with leaves&#10;&#10;Description automatically generated">
            <a:extLst>
              <a:ext uri="{FF2B5EF4-FFF2-40B4-BE49-F238E27FC236}">
                <a16:creationId xmlns:a16="http://schemas.microsoft.com/office/drawing/2014/main" id="{88AA70C1-7020-1437-54C3-A94B44BCC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782" y="1995103"/>
            <a:ext cx="774020" cy="774020"/>
          </a:xfrm>
          <a:prstGeom prst="rect">
            <a:avLst/>
          </a:prstGeom>
        </p:spPr>
      </p:pic>
      <p:pic>
        <p:nvPicPr>
          <p:cNvPr id="23" name="Picture 22" descr="A snow globe with a tree and a star&#10;&#10;Description automatically generated">
            <a:extLst>
              <a:ext uri="{FF2B5EF4-FFF2-40B4-BE49-F238E27FC236}">
                <a16:creationId xmlns:a16="http://schemas.microsoft.com/office/drawing/2014/main" id="{041AEE5A-81E2-DF7C-D412-3ED35ED13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0347" y="2039691"/>
            <a:ext cx="774019" cy="774019"/>
          </a:xfrm>
          <a:prstGeom prst="rect">
            <a:avLst/>
          </a:prstGeom>
        </p:spPr>
      </p:pic>
      <p:pic>
        <p:nvPicPr>
          <p:cNvPr id="24" name="Picture 23" descr="A cartoon of a cat wearing a santa hat&#10;&#10;Description automatically generated">
            <a:extLst>
              <a:ext uri="{FF2B5EF4-FFF2-40B4-BE49-F238E27FC236}">
                <a16:creationId xmlns:a16="http://schemas.microsoft.com/office/drawing/2014/main" id="{BA048608-402B-BBFC-1DFD-947BD26B5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3488" y="1941099"/>
            <a:ext cx="774019" cy="774019"/>
          </a:xfrm>
          <a:prstGeom prst="rect">
            <a:avLst/>
          </a:prstGeom>
        </p:spPr>
      </p:pic>
      <p:pic>
        <p:nvPicPr>
          <p:cNvPr id="25" name="Picture 24" descr="A cartoon of a cat wearing a santa hat&#10;&#10;Description automatically generated">
            <a:extLst>
              <a:ext uri="{FF2B5EF4-FFF2-40B4-BE49-F238E27FC236}">
                <a16:creationId xmlns:a16="http://schemas.microsoft.com/office/drawing/2014/main" id="{FE4C6E85-10E6-3D84-A7AD-86E9B243A4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7146" y="2974204"/>
            <a:ext cx="774019" cy="774019"/>
          </a:xfrm>
          <a:prstGeom prst="rect">
            <a:avLst/>
          </a:prstGeom>
        </p:spPr>
      </p:pic>
      <p:pic>
        <p:nvPicPr>
          <p:cNvPr id="27" name="Picture 26" descr="A cartoon of bells with leaves&#10;&#10;Description automatically generated">
            <a:extLst>
              <a:ext uri="{FF2B5EF4-FFF2-40B4-BE49-F238E27FC236}">
                <a16:creationId xmlns:a16="http://schemas.microsoft.com/office/drawing/2014/main" id="{0F4B5309-C9A8-B3D5-5A3A-4D4CCA5FC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394" y="2974203"/>
            <a:ext cx="774020" cy="774020"/>
          </a:xfrm>
          <a:prstGeom prst="rect">
            <a:avLst/>
          </a:prstGeom>
        </p:spPr>
      </p:pic>
      <p:pic>
        <p:nvPicPr>
          <p:cNvPr id="28" name="Picture 27" descr="A snow globe with a tree and a star&#10;&#10;Description automatically generated">
            <a:extLst>
              <a:ext uri="{FF2B5EF4-FFF2-40B4-BE49-F238E27FC236}">
                <a16:creationId xmlns:a16="http://schemas.microsoft.com/office/drawing/2014/main" id="{E132A59B-F6E9-CD90-ED4A-564E238EA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791" y="2967408"/>
            <a:ext cx="774019" cy="774019"/>
          </a:xfrm>
          <a:prstGeom prst="rect">
            <a:avLst/>
          </a:prstGeom>
        </p:spPr>
      </p:pic>
      <p:pic>
        <p:nvPicPr>
          <p:cNvPr id="29" name="Picture 28" descr="A snow globe with a tree and a star&#10;&#10;Description automatically generated">
            <a:extLst>
              <a:ext uri="{FF2B5EF4-FFF2-40B4-BE49-F238E27FC236}">
                <a16:creationId xmlns:a16="http://schemas.microsoft.com/office/drawing/2014/main" id="{A990781A-0E29-FB0C-46E7-25F50273DD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872" y="2964211"/>
            <a:ext cx="774019" cy="774019"/>
          </a:xfrm>
          <a:prstGeom prst="rect">
            <a:avLst/>
          </a:prstGeom>
        </p:spPr>
      </p:pic>
      <p:pic>
        <p:nvPicPr>
          <p:cNvPr id="30" name="Picture 29" descr="A cartoon of bells with leaves&#10;&#10;Description automatically generated">
            <a:extLst>
              <a:ext uri="{FF2B5EF4-FFF2-40B4-BE49-F238E27FC236}">
                <a16:creationId xmlns:a16="http://schemas.microsoft.com/office/drawing/2014/main" id="{BCD11FB4-8F95-3942-E159-5E6F024F3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145" y="1882616"/>
            <a:ext cx="774020" cy="774020"/>
          </a:xfrm>
          <a:prstGeom prst="rect">
            <a:avLst/>
          </a:prstGeom>
        </p:spPr>
      </p:pic>
      <p:pic>
        <p:nvPicPr>
          <p:cNvPr id="31" name="Picture 30" descr="A cartoon of bells with leaves&#10;&#10;Description automatically generated">
            <a:extLst>
              <a:ext uri="{FF2B5EF4-FFF2-40B4-BE49-F238E27FC236}">
                <a16:creationId xmlns:a16="http://schemas.microsoft.com/office/drawing/2014/main" id="{FC8C5D19-0F65-3C6A-1D1B-85DD87486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422" y="1778849"/>
            <a:ext cx="774020" cy="774020"/>
          </a:xfrm>
          <a:prstGeom prst="rect">
            <a:avLst/>
          </a:prstGeom>
        </p:spPr>
      </p:pic>
      <p:pic>
        <p:nvPicPr>
          <p:cNvPr id="32" name="Picture 31" descr="A cartoon of a cat wearing a santa hat&#10;&#10;Description automatically generated">
            <a:extLst>
              <a:ext uri="{FF2B5EF4-FFF2-40B4-BE49-F238E27FC236}">
                <a16:creationId xmlns:a16="http://schemas.microsoft.com/office/drawing/2014/main" id="{ACC3BA90-FB24-0303-6C5A-CBED5E59E4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331" y="3116489"/>
            <a:ext cx="774019" cy="774019"/>
          </a:xfrm>
          <a:prstGeom prst="rect">
            <a:avLst/>
          </a:prstGeom>
        </p:spPr>
      </p:pic>
      <p:pic>
        <p:nvPicPr>
          <p:cNvPr id="33" name="Picture 32" descr="A snow globe with a tree and a star&#10;&#10;Description automatically generated">
            <a:extLst>
              <a:ext uri="{FF2B5EF4-FFF2-40B4-BE49-F238E27FC236}">
                <a16:creationId xmlns:a16="http://schemas.microsoft.com/office/drawing/2014/main" id="{FD22E059-E3FE-740B-881B-2CED97D4D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828" y="898620"/>
            <a:ext cx="774019" cy="774019"/>
          </a:xfrm>
          <a:prstGeom prst="rect">
            <a:avLst/>
          </a:prstGeom>
        </p:spPr>
      </p:pic>
      <p:pic>
        <p:nvPicPr>
          <p:cNvPr id="34" name="Picture 33" descr="A cartoon of a train&#10;&#10;Description automatically generated">
            <a:extLst>
              <a:ext uri="{FF2B5EF4-FFF2-40B4-BE49-F238E27FC236}">
                <a16:creationId xmlns:a16="http://schemas.microsoft.com/office/drawing/2014/main" id="{E195D65E-BFFE-DD14-84A6-88BE427647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4144" y="8763406"/>
            <a:ext cx="774019" cy="774019"/>
          </a:xfrm>
          <a:prstGeom prst="rect">
            <a:avLst/>
          </a:prstGeom>
        </p:spPr>
      </p:pic>
      <p:pic>
        <p:nvPicPr>
          <p:cNvPr id="35" name="Picture 34" descr="A food on a plate&#10;&#10;Description automatically generated">
            <a:extLst>
              <a:ext uri="{FF2B5EF4-FFF2-40B4-BE49-F238E27FC236}">
                <a16:creationId xmlns:a16="http://schemas.microsoft.com/office/drawing/2014/main" id="{0BC103DC-7C0D-450D-1594-AA43F34755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6890" y="8797696"/>
            <a:ext cx="735574" cy="735574"/>
          </a:xfrm>
          <a:prstGeom prst="rect">
            <a:avLst/>
          </a:prstGeom>
        </p:spPr>
      </p:pic>
      <p:pic>
        <p:nvPicPr>
          <p:cNvPr id="36" name="Picture 35" descr="A red and white striped gift box with green ribbon&#10;&#10;Description automatically generated">
            <a:extLst>
              <a:ext uri="{FF2B5EF4-FFF2-40B4-BE49-F238E27FC236}">
                <a16:creationId xmlns:a16="http://schemas.microsoft.com/office/drawing/2014/main" id="{465CA953-5356-3D34-8E31-C69186D28F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419" y="8759251"/>
            <a:ext cx="774019" cy="774019"/>
          </a:xfrm>
          <a:prstGeom prst="rect">
            <a:avLst/>
          </a:prstGeom>
        </p:spPr>
      </p:pic>
      <p:pic>
        <p:nvPicPr>
          <p:cNvPr id="37" name="Picture 36" descr="A cartoon of a train&#10;&#10;Description automatically generated">
            <a:extLst>
              <a:ext uri="{FF2B5EF4-FFF2-40B4-BE49-F238E27FC236}">
                <a16:creationId xmlns:a16="http://schemas.microsoft.com/office/drawing/2014/main" id="{7CF04BB4-64FB-327C-BB81-3DB3CDD54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694" y="6504490"/>
            <a:ext cx="907672" cy="907672"/>
          </a:xfrm>
          <a:prstGeom prst="rect">
            <a:avLst/>
          </a:prstGeom>
        </p:spPr>
      </p:pic>
      <p:pic>
        <p:nvPicPr>
          <p:cNvPr id="38" name="Picture 37" descr="A red and white striped gift box with green ribbon&#10;&#10;Description automatically generated">
            <a:extLst>
              <a:ext uri="{FF2B5EF4-FFF2-40B4-BE49-F238E27FC236}">
                <a16:creationId xmlns:a16="http://schemas.microsoft.com/office/drawing/2014/main" id="{9880C756-9112-815D-2344-3F616A7535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1873" y="5450560"/>
            <a:ext cx="1335539" cy="1335539"/>
          </a:xfrm>
          <a:prstGeom prst="rect">
            <a:avLst/>
          </a:prstGeom>
        </p:spPr>
      </p:pic>
      <p:pic>
        <p:nvPicPr>
          <p:cNvPr id="39" name="Picture 38" descr="A cartoon of a train&#10;&#10;Description automatically generated">
            <a:extLst>
              <a:ext uri="{FF2B5EF4-FFF2-40B4-BE49-F238E27FC236}">
                <a16:creationId xmlns:a16="http://schemas.microsoft.com/office/drawing/2014/main" id="{DAAB86AC-F346-8824-6E99-676AEE6B78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9877" y="7401619"/>
            <a:ext cx="907672" cy="907672"/>
          </a:xfrm>
          <a:prstGeom prst="rect">
            <a:avLst/>
          </a:prstGeom>
        </p:spPr>
      </p:pic>
      <p:pic>
        <p:nvPicPr>
          <p:cNvPr id="40" name="Picture 39" descr="A food on a plate&#10;&#10;Description automatically generated">
            <a:extLst>
              <a:ext uri="{FF2B5EF4-FFF2-40B4-BE49-F238E27FC236}">
                <a16:creationId xmlns:a16="http://schemas.microsoft.com/office/drawing/2014/main" id="{FBF91507-E5D8-8BAC-1096-56B8F60DAB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5658" y="6180624"/>
            <a:ext cx="907672" cy="907672"/>
          </a:xfrm>
          <a:prstGeom prst="rect">
            <a:avLst/>
          </a:prstGeom>
        </p:spPr>
      </p:pic>
      <p:pic>
        <p:nvPicPr>
          <p:cNvPr id="41" name="Picture 40" descr="A food on a plate&#10;&#10;Description automatically generated">
            <a:extLst>
              <a:ext uri="{FF2B5EF4-FFF2-40B4-BE49-F238E27FC236}">
                <a16:creationId xmlns:a16="http://schemas.microsoft.com/office/drawing/2014/main" id="{40713098-F1B3-BCE2-EE9F-F86B7B8B0D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0110" y="5462270"/>
            <a:ext cx="907672" cy="907672"/>
          </a:xfrm>
          <a:prstGeom prst="rect">
            <a:avLst/>
          </a:prstGeom>
        </p:spPr>
      </p:pic>
      <p:pic>
        <p:nvPicPr>
          <p:cNvPr id="42" name="Picture 41" descr="A food on a plate&#10;&#10;Description automatically generated">
            <a:extLst>
              <a:ext uri="{FF2B5EF4-FFF2-40B4-BE49-F238E27FC236}">
                <a16:creationId xmlns:a16="http://schemas.microsoft.com/office/drawing/2014/main" id="{1784C52C-0B1F-074C-7E65-A4ED9945D6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0836" y="6127297"/>
            <a:ext cx="907672" cy="907672"/>
          </a:xfrm>
          <a:prstGeom prst="rect">
            <a:avLst/>
          </a:prstGeom>
        </p:spPr>
      </p:pic>
      <p:pic>
        <p:nvPicPr>
          <p:cNvPr id="44" name="Picture 43" descr="A food on a plate&#10;&#10;Description automatically generated">
            <a:extLst>
              <a:ext uri="{FF2B5EF4-FFF2-40B4-BE49-F238E27FC236}">
                <a16:creationId xmlns:a16="http://schemas.microsoft.com/office/drawing/2014/main" id="{2D0AEB2B-D97F-54BB-B127-45DDDCA5E9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7045" y="7057229"/>
            <a:ext cx="907672" cy="907672"/>
          </a:xfrm>
          <a:prstGeom prst="rect">
            <a:avLst/>
          </a:prstGeom>
        </p:spPr>
      </p:pic>
      <p:sp>
        <p:nvSpPr>
          <p:cNvPr id="3" name="Snip Single Corner of Rectangle 2">
            <a:extLst>
              <a:ext uri="{FF2B5EF4-FFF2-40B4-BE49-F238E27FC236}">
                <a16:creationId xmlns:a16="http://schemas.microsoft.com/office/drawing/2014/main" id="{C7901B79-E429-13DD-DB79-78C65B2CCF78}"/>
              </a:ext>
            </a:extLst>
          </p:cNvPr>
          <p:cNvSpPr/>
          <p:nvPr/>
        </p:nvSpPr>
        <p:spPr>
          <a:xfrm>
            <a:off x="-1" y="235244"/>
            <a:ext cx="2351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EYFS – Counting to 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6CDE96-C374-FBC0-2F36-0BB789ACC040}"/>
              </a:ext>
            </a:extLst>
          </p:cNvPr>
          <p:cNvSpPr txBox="1"/>
          <p:nvPr/>
        </p:nvSpPr>
        <p:spPr>
          <a:xfrm>
            <a:off x="2351000" y="213295"/>
            <a:ext cx="4050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 how many of each image you see and write the amount in the boxes below.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22</Words>
  <Application>Microsoft Macintosh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2023-12-01T10:44:33Z</dcterms:modified>
</cp:coreProperties>
</file>